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5" r:id="rId7"/>
    <p:sldId id="263" r:id="rId8"/>
    <p:sldId id="260" r:id="rId9"/>
    <p:sldId id="259" r:id="rId10"/>
    <p:sldId id="257" r:id="rId11"/>
    <p:sldId id="262" r:id="rId12"/>
    <p:sldId id="261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6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5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1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4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8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518A-71BE-4B62-96E8-883AE4B843C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DD15-33B7-42BF-8F84-1D2ABB89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7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e0dxbINs7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dc.gov/niosh/topics/noise/app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Apps and Upgrading Technology to Drive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365"/>
            <a:ext cx="9144000" cy="1655762"/>
          </a:xfrm>
        </p:spPr>
        <p:txBody>
          <a:bodyPr/>
          <a:lstStyle/>
          <a:p>
            <a:r>
              <a:rPr lang="en-US" dirty="0" smtClean="0"/>
              <a:t>Presented by Scott Cole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Forms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9636" y="1825625"/>
            <a:ext cx="4334164" cy="4351338"/>
          </a:xfrm>
        </p:spPr>
        <p:txBody>
          <a:bodyPr/>
          <a:lstStyle/>
          <a:p>
            <a:r>
              <a:rPr lang="en-US" dirty="0" smtClean="0"/>
              <a:t>Surveys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Feedback</a:t>
            </a:r>
          </a:p>
          <a:p>
            <a:endParaRPr lang="en-US" dirty="0" smtClean="0"/>
          </a:p>
          <a:p>
            <a:r>
              <a:rPr lang="en-US" dirty="0" smtClean="0"/>
              <a:t>Anonymous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Wishing you all a happy Juneteenth and Father’s Day!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Juneteenth?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https://youtu.be/He0dxbINs7M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19" y="2483861"/>
            <a:ext cx="3018722" cy="2027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394" y="2211821"/>
            <a:ext cx="31527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</a:p>
          <a:p>
            <a:endParaRPr lang="en-US" dirty="0" smtClean="0"/>
          </a:p>
          <a:p>
            <a:r>
              <a:rPr lang="en-US" dirty="0" smtClean="0"/>
              <a:t>Share and collaborate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Organize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Innovate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9862" y="2734469"/>
            <a:ext cx="44862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iAuditor</a:t>
            </a:r>
            <a:r>
              <a:rPr lang="en-US" dirty="0" smtClean="0"/>
              <a:t> by </a:t>
            </a:r>
            <a:r>
              <a:rPr lang="en-US" dirty="0" err="1" smtClean="0"/>
              <a:t>SafetyCulture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Document safety inspections</a:t>
            </a:r>
          </a:p>
          <a:p>
            <a:endParaRPr lang="en-US" dirty="0" smtClean="0"/>
          </a:p>
          <a:p>
            <a:r>
              <a:rPr lang="en-US" dirty="0" smtClean="0"/>
              <a:t>Trending</a:t>
            </a:r>
          </a:p>
          <a:p>
            <a:endParaRPr lang="en-US" dirty="0" smtClean="0"/>
          </a:p>
          <a:p>
            <a:r>
              <a:rPr lang="en-US" dirty="0" smtClean="0"/>
              <a:t>FREE up to 8 inspections / month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$19/per user/month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6550" y="2715419"/>
            <a:ext cx="4152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SafetyNet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4562" y="2715419"/>
            <a:ext cx="2428875" cy="2571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Data-driven analytics</a:t>
            </a:r>
          </a:p>
          <a:p>
            <a:endParaRPr lang="en-US" dirty="0" smtClean="0"/>
          </a:p>
          <a:p>
            <a:r>
              <a:rPr lang="en-US" dirty="0" smtClean="0"/>
              <a:t>Tracking and trending</a:t>
            </a:r>
          </a:p>
          <a:p>
            <a:endParaRPr lang="en-US" dirty="0" smtClean="0"/>
          </a:p>
          <a:p>
            <a:r>
              <a:rPr lang="en-US" dirty="0" smtClean="0"/>
              <a:t>Predictive modeling</a:t>
            </a:r>
          </a:p>
        </p:txBody>
      </p:sp>
    </p:spTree>
    <p:extLst>
      <p:ext uri="{BB962C8B-B14F-4D97-AF65-F5344CB8AC3E}">
        <p14:creationId xmlns:p14="http://schemas.microsoft.com/office/powerpoint/2010/main" val="35116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by </a:t>
            </a:r>
            <a:r>
              <a:rPr lang="en-US" dirty="0" err="1" smtClean="0"/>
              <a:t>facebook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4298" y="2647013"/>
            <a:ext cx="41814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NIOSH Sound Level Meter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44127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https://www.cdc.gov/niosh/topics/noise/app.html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Tested and validated (accuracy ± 2 </a:t>
            </a:r>
            <a:r>
              <a:rPr lang="en-US" dirty="0" err="1" smtClean="0"/>
              <a:t>dBA</a:t>
            </a:r>
            <a:r>
              <a:rPr lang="en-US" dirty="0" smtClean="0"/>
              <a:t>) according to standards in a reverberant chamber at the NIOSH acoustics lab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FREE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53312" y="2010569"/>
            <a:ext cx="2619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Excavations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Quick reference tool</a:t>
            </a:r>
          </a:p>
          <a:p>
            <a:endParaRPr lang="en-US" dirty="0" smtClean="0"/>
          </a:p>
          <a:p>
            <a:r>
              <a:rPr lang="en-US" dirty="0" smtClean="0"/>
              <a:t>Trenching quiz to keep knowledge fresh</a:t>
            </a:r>
          </a:p>
          <a:p>
            <a:endParaRPr lang="en-US" dirty="0" smtClean="0"/>
          </a:p>
          <a:p>
            <a:r>
              <a:rPr lang="en-US" dirty="0" smtClean="0"/>
              <a:t>Easily access OSHA standards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FREE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0078" y="1825625"/>
            <a:ext cx="25458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OSHA-NIOSH Heat Safety Tool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0130" y="1825625"/>
            <a:ext cx="2477739" cy="43513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isual indicator of the current heat index and associated risk levels specific to your current geographical location</a:t>
            </a:r>
          </a:p>
          <a:p>
            <a:r>
              <a:rPr lang="en-US" dirty="0" smtClean="0"/>
              <a:t>Editable location, temperature, and humidity controls for calculation of variable conditions</a:t>
            </a:r>
          </a:p>
          <a:p>
            <a:r>
              <a:rPr lang="en-US" dirty="0" smtClean="0"/>
              <a:t>Signs and symptoms and first aid information for heat-related illnesses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730D8869F1C742A70611DB9A971576" ma:contentTypeVersion="10" ma:contentTypeDescription="Create a new document." ma:contentTypeScope="" ma:versionID="b9e31968a96581a363817e33d4d207ac">
  <xsd:schema xmlns:xsd="http://www.w3.org/2001/XMLSchema" xmlns:xs="http://www.w3.org/2001/XMLSchema" xmlns:p="http://schemas.microsoft.com/office/2006/metadata/properties" xmlns:ns3="7b555b1a-4920-4584-ab92-5439a4057f93" targetNamespace="http://schemas.microsoft.com/office/2006/metadata/properties" ma:root="true" ma:fieldsID="a5af3068286344d3eb87d4466eef1f9a" ns3:_="">
    <xsd:import namespace="7b555b1a-4920-4584-ab92-5439a4057f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55b1a-4920-4584-ab92-5439a4057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B1713C-2880-4059-94B2-A59C0E75E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55b1a-4920-4584-ab92-5439a4057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23DE7E-CF87-47DD-A617-469FF38CD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3E54CF-8184-4A1B-84C3-116D57F9330F}">
  <ds:schemaRefs>
    <ds:schemaRef ds:uri="http://purl.org/dc/terms/"/>
    <ds:schemaRef ds:uri="7b555b1a-4920-4584-ab92-5439a4057f9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167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Using Apps and Upgrading Technology to Drive Safety</vt:lpstr>
      <vt:lpstr>Thank You to Our Sponsors</vt:lpstr>
      <vt:lpstr>Microsoft Teams</vt:lpstr>
      <vt:lpstr>iAuditor by SafetyCulture</vt:lpstr>
      <vt:lpstr>SafetyNet</vt:lpstr>
      <vt:lpstr>Workplace by facebook</vt:lpstr>
      <vt:lpstr>NIOSH Sound Level Meter App</vt:lpstr>
      <vt:lpstr>Excavations 101</vt:lpstr>
      <vt:lpstr>OSHA-NIOSH Heat Safety Tool</vt:lpstr>
      <vt:lpstr>Microsoft Forms</vt:lpstr>
      <vt:lpstr>Questions?</vt:lpstr>
    </vt:vector>
  </TitlesOfParts>
  <Company>Turner Construction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Apps and Upgrading Technology to Drive Safety</dc:title>
  <dc:creator>Cole, Scott D - (Ohio)</dc:creator>
  <cp:lastModifiedBy>Cole, Scott D - (Ohio)</cp:lastModifiedBy>
  <cp:revision>10</cp:revision>
  <dcterms:created xsi:type="dcterms:W3CDTF">2020-06-19T14:03:03Z</dcterms:created>
  <dcterms:modified xsi:type="dcterms:W3CDTF">2020-06-19T15:26:14Z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0x01010092730D8869F1C742A70611DB9A971576</vt:lpwstr>
  </property>
</Properties>
</file>